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56" r:id="rId2"/>
  </p:sldIdLst>
  <p:sldSz cx="50399950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4"/>
    <p:restoredTop sz="94565"/>
  </p:normalViewPr>
  <p:slideViewPr>
    <p:cSldViewPr snapToGrid="0">
      <p:cViewPr>
        <p:scale>
          <a:sx n="16" d="100"/>
          <a:sy n="16" d="100"/>
        </p:scale>
        <p:origin x="2552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72DE5-B6EE-E147-A976-7400C289695F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1143000"/>
            <a:ext cx="4318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117BC-AFF7-1F40-A198-4736DB871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4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1pPr>
    <a:lvl2pPr marL="1727987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2pPr>
    <a:lvl3pPr marL="3455975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3pPr>
    <a:lvl4pPr marL="5183962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4pPr>
    <a:lvl5pPr marL="6911950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5pPr>
    <a:lvl6pPr marL="8639937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6pPr>
    <a:lvl7pPr marL="10367924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7pPr>
    <a:lvl8pPr marL="12095912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8pPr>
    <a:lvl9pPr marL="13823899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0000" y="1143000"/>
            <a:ext cx="43180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117BC-AFF7-1F40-A198-4736DB871B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26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9996" y="5891626"/>
            <a:ext cx="42839958" cy="12533242"/>
          </a:xfrm>
        </p:spPr>
        <p:txBody>
          <a:bodyPr anchor="b"/>
          <a:lstStyle>
            <a:lvl1pPr algn="ctr">
              <a:defRPr sz="314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4" y="18908198"/>
            <a:ext cx="37799963" cy="8691601"/>
          </a:xfrm>
        </p:spPr>
        <p:txBody>
          <a:bodyPr/>
          <a:lstStyle>
            <a:lvl1pPr marL="0" indent="0" algn="ctr">
              <a:buNone/>
              <a:defRPr sz="12598"/>
            </a:lvl1pPr>
            <a:lvl2pPr marL="2399980" indent="0" algn="ctr">
              <a:buNone/>
              <a:defRPr sz="10499"/>
            </a:lvl2pPr>
            <a:lvl3pPr marL="4799960" indent="0" algn="ctr">
              <a:buNone/>
              <a:defRPr sz="9449"/>
            </a:lvl3pPr>
            <a:lvl4pPr marL="7199940" indent="0" algn="ctr">
              <a:buNone/>
              <a:defRPr sz="8399"/>
            </a:lvl4pPr>
            <a:lvl5pPr marL="9599920" indent="0" algn="ctr">
              <a:buNone/>
              <a:defRPr sz="8399"/>
            </a:lvl5pPr>
            <a:lvl6pPr marL="11999900" indent="0" algn="ctr">
              <a:buNone/>
              <a:defRPr sz="8399"/>
            </a:lvl6pPr>
            <a:lvl7pPr marL="14399880" indent="0" algn="ctr">
              <a:buNone/>
              <a:defRPr sz="8399"/>
            </a:lvl7pPr>
            <a:lvl8pPr marL="16799860" indent="0" algn="ctr">
              <a:buNone/>
              <a:defRPr sz="8399"/>
            </a:lvl8pPr>
            <a:lvl9pPr marL="19199840" indent="0" algn="ctr">
              <a:buNone/>
              <a:defRPr sz="83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8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52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7467" y="1916653"/>
            <a:ext cx="10867489" cy="305081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4999" y="1916653"/>
            <a:ext cx="31972468" cy="305081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54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3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49" y="8974945"/>
            <a:ext cx="43469957" cy="14974888"/>
          </a:xfrm>
        </p:spPr>
        <p:txBody>
          <a:bodyPr anchor="b"/>
          <a:lstStyle>
            <a:lvl1pPr>
              <a:defRPr sz="314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749" y="24091502"/>
            <a:ext cx="43469957" cy="7874940"/>
          </a:xfrm>
        </p:spPr>
        <p:txBody>
          <a:bodyPr/>
          <a:lstStyle>
            <a:lvl1pPr marL="0" indent="0">
              <a:buNone/>
              <a:defRPr sz="12598">
                <a:solidFill>
                  <a:schemeClr val="tx1"/>
                </a:solidFill>
              </a:defRPr>
            </a:lvl1pPr>
            <a:lvl2pPr marL="2399980" indent="0">
              <a:buNone/>
              <a:defRPr sz="10499">
                <a:solidFill>
                  <a:schemeClr val="tx1">
                    <a:tint val="75000"/>
                  </a:schemeClr>
                </a:solidFill>
              </a:defRPr>
            </a:lvl2pPr>
            <a:lvl3pPr marL="4799960" indent="0">
              <a:buNone/>
              <a:defRPr sz="9449">
                <a:solidFill>
                  <a:schemeClr val="tx1">
                    <a:tint val="75000"/>
                  </a:schemeClr>
                </a:solidFill>
              </a:defRPr>
            </a:lvl3pPr>
            <a:lvl4pPr marL="7199940" indent="0">
              <a:buNone/>
              <a:defRPr sz="8399">
                <a:solidFill>
                  <a:schemeClr val="tx1">
                    <a:tint val="75000"/>
                  </a:schemeClr>
                </a:solidFill>
              </a:defRPr>
            </a:lvl4pPr>
            <a:lvl5pPr marL="9599920" indent="0">
              <a:buNone/>
              <a:defRPr sz="8399">
                <a:solidFill>
                  <a:schemeClr val="tx1">
                    <a:tint val="75000"/>
                  </a:schemeClr>
                </a:solidFill>
              </a:defRPr>
            </a:lvl5pPr>
            <a:lvl6pPr marL="11999900" indent="0">
              <a:buNone/>
              <a:defRPr sz="8399">
                <a:solidFill>
                  <a:schemeClr val="tx1">
                    <a:tint val="75000"/>
                  </a:schemeClr>
                </a:solidFill>
              </a:defRPr>
            </a:lvl6pPr>
            <a:lvl7pPr marL="14399880" indent="0">
              <a:buNone/>
              <a:defRPr sz="8399">
                <a:solidFill>
                  <a:schemeClr val="tx1">
                    <a:tint val="75000"/>
                  </a:schemeClr>
                </a:solidFill>
              </a:defRPr>
            </a:lvl7pPr>
            <a:lvl8pPr marL="16799860" indent="0">
              <a:buNone/>
              <a:defRPr sz="8399">
                <a:solidFill>
                  <a:schemeClr val="tx1">
                    <a:tint val="75000"/>
                  </a:schemeClr>
                </a:solidFill>
              </a:defRPr>
            </a:lvl8pPr>
            <a:lvl9pPr marL="19199840" indent="0">
              <a:buNone/>
              <a:defRPr sz="83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14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4996" y="9583264"/>
            <a:ext cx="21419979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4975" y="9583264"/>
            <a:ext cx="21419979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10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1" y="1916661"/>
            <a:ext cx="43469957" cy="69582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567" y="8824938"/>
            <a:ext cx="21321538" cy="4324966"/>
          </a:xfrm>
        </p:spPr>
        <p:txBody>
          <a:bodyPr anchor="b"/>
          <a:lstStyle>
            <a:lvl1pPr marL="0" indent="0">
              <a:buNone/>
              <a:defRPr sz="12598" b="1"/>
            </a:lvl1pPr>
            <a:lvl2pPr marL="2399980" indent="0">
              <a:buNone/>
              <a:defRPr sz="10499" b="1"/>
            </a:lvl2pPr>
            <a:lvl3pPr marL="4799960" indent="0">
              <a:buNone/>
              <a:defRPr sz="9449" b="1"/>
            </a:lvl3pPr>
            <a:lvl4pPr marL="7199940" indent="0">
              <a:buNone/>
              <a:defRPr sz="8399" b="1"/>
            </a:lvl4pPr>
            <a:lvl5pPr marL="9599920" indent="0">
              <a:buNone/>
              <a:defRPr sz="8399" b="1"/>
            </a:lvl5pPr>
            <a:lvl6pPr marL="11999900" indent="0">
              <a:buNone/>
              <a:defRPr sz="8399" b="1"/>
            </a:lvl6pPr>
            <a:lvl7pPr marL="14399880" indent="0">
              <a:buNone/>
              <a:defRPr sz="8399" b="1"/>
            </a:lvl7pPr>
            <a:lvl8pPr marL="16799860" indent="0">
              <a:buNone/>
              <a:defRPr sz="8399" b="1"/>
            </a:lvl8pPr>
            <a:lvl9pPr marL="19199840" indent="0">
              <a:buNone/>
              <a:defRPr sz="83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567" y="13149904"/>
            <a:ext cx="21321538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4978" y="8824938"/>
            <a:ext cx="21426543" cy="4324966"/>
          </a:xfrm>
        </p:spPr>
        <p:txBody>
          <a:bodyPr anchor="b"/>
          <a:lstStyle>
            <a:lvl1pPr marL="0" indent="0">
              <a:buNone/>
              <a:defRPr sz="12598" b="1"/>
            </a:lvl1pPr>
            <a:lvl2pPr marL="2399980" indent="0">
              <a:buNone/>
              <a:defRPr sz="10499" b="1"/>
            </a:lvl2pPr>
            <a:lvl3pPr marL="4799960" indent="0">
              <a:buNone/>
              <a:defRPr sz="9449" b="1"/>
            </a:lvl3pPr>
            <a:lvl4pPr marL="7199940" indent="0">
              <a:buNone/>
              <a:defRPr sz="8399" b="1"/>
            </a:lvl4pPr>
            <a:lvl5pPr marL="9599920" indent="0">
              <a:buNone/>
              <a:defRPr sz="8399" b="1"/>
            </a:lvl5pPr>
            <a:lvl6pPr marL="11999900" indent="0">
              <a:buNone/>
              <a:defRPr sz="8399" b="1"/>
            </a:lvl6pPr>
            <a:lvl7pPr marL="14399880" indent="0">
              <a:buNone/>
              <a:defRPr sz="8399" b="1"/>
            </a:lvl7pPr>
            <a:lvl8pPr marL="16799860" indent="0">
              <a:buNone/>
              <a:defRPr sz="8399" b="1"/>
            </a:lvl8pPr>
            <a:lvl9pPr marL="19199840" indent="0">
              <a:buNone/>
              <a:defRPr sz="83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4978" y="13149904"/>
            <a:ext cx="21426543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0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19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9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1" y="2399982"/>
            <a:ext cx="16255296" cy="8399939"/>
          </a:xfrm>
        </p:spPr>
        <p:txBody>
          <a:bodyPr anchor="b"/>
          <a:lstStyle>
            <a:lvl1pPr>
              <a:defRPr sz="167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6543" y="5183304"/>
            <a:ext cx="25514975" cy="25583147"/>
          </a:xfrm>
        </p:spPr>
        <p:txBody>
          <a:bodyPr/>
          <a:lstStyle>
            <a:lvl1pPr>
              <a:defRPr sz="16798"/>
            </a:lvl1pPr>
            <a:lvl2pPr>
              <a:defRPr sz="14698"/>
            </a:lvl2pPr>
            <a:lvl3pPr>
              <a:defRPr sz="12598"/>
            </a:lvl3pPr>
            <a:lvl4pPr>
              <a:defRPr sz="10499"/>
            </a:lvl4pPr>
            <a:lvl5pPr>
              <a:defRPr sz="10499"/>
            </a:lvl5pPr>
            <a:lvl6pPr>
              <a:defRPr sz="10499"/>
            </a:lvl6pPr>
            <a:lvl7pPr>
              <a:defRPr sz="10499"/>
            </a:lvl7pPr>
            <a:lvl8pPr>
              <a:defRPr sz="10499"/>
            </a:lvl8pPr>
            <a:lvl9pPr>
              <a:defRPr sz="104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1" y="10799922"/>
            <a:ext cx="16255296" cy="20008190"/>
          </a:xfrm>
        </p:spPr>
        <p:txBody>
          <a:bodyPr/>
          <a:lstStyle>
            <a:lvl1pPr marL="0" indent="0">
              <a:buNone/>
              <a:defRPr sz="8399"/>
            </a:lvl1pPr>
            <a:lvl2pPr marL="2399980" indent="0">
              <a:buNone/>
              <a:defRPr sz="7349"/>
            </a:lvl2pPr>
            <a:lvl3pPr marL="4799960" indent="0">
              <a:buNone/>
              <a:defRPr sz="6299"/>
            </a:lvl3pPr>
            <a:lvl4pPr marL="7199940" indent="0">
              <a:buNone/>
              <a:defRPr sz="5249"/>
            </a:lvl4pPr>
            <a:lvl5pPr marL="9599920" indent="0">
              <a:buNone/>
              <a:defRPr sz="5249"/>
            </a:lvl5pPr>
            <a:lvl6pPr marL="11999900" indent="0">
              <a:buNone/>
              <a:defRPr sz="5249"/>
            </a:lvl6pPr>
            <a:lvl7pPr marL="14399880" indent="0">
              <a:buNone/>
              <a:defRPr sz="5249"/>
            </a:lvl7pPr>
            <a:lvl8pPr marL="16799860" indent="0">
              <a:buNone/>
              <a:defRPr sz="5249"/>
            </a:lvl8pPr>
            <a:lvl9pPr marL="19199840" indent="0">
              <a:buNone/>
              <a:defRPr sz="52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43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1" y="2399982"/>
            <a:ext cx="16255296" cy="8399939"/>
          </a:xfrm>
        </p:spPr>
        <p:txBody>
          <a:bodyPr anchor="b"/>
          <a:lstStyle>
            <a:lvl1pPr>
              <a:defRPr sz="167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6543" y="5183304"/>
            <a:ext cx="25514975" cy="25583147"/>
          </a:xfrm>
        </p:spPr>
        <p:txBody>
          <a:bodyPr anchor="t"/>
          <a:lstStyle>
            <a:lvl1pPr marL="0" indent="0">
              <a:buNone/>
              <a:defRPr sz="16798"/>
            </a:lvl1pPr>
            <a:lvl2pPr marL="2399980" indent="0">
              <a:buNone/>
              <a:defRPr sz="14698"/>
            </a:lvl2pPr>
            <a:lvl3pPr marL="4799960" indent="0">
              <a:buNone/>
              <a:defRPr sz="12598"/>
            </a:lvl3pPr>
            <a:lvl4pPr marL="7199940" indent="0">
              <a:buNone/>
              <a:defRPr sz="10499"/>
            </a:lvl4pPr>
            <a:lvl5pPr marL="9599920" indent="0">
              <a:buNone/>
              <a:defRPr sz="10499"/>
            </a:lvl5pPr>
            <a:lvl6pPr marL="11999900" indent="0">
              <a:buNone/>
              <a:defRPr sz="10499"/>
            </a:lvl6pPr>
            <a:lvl7pPr marL="14399880" indent="0">
              <a:buNone/>
              <a:defRPr sz="10499"/>
            </a:lvl7pPr>
            <a:lvl8pPr marL="16799860" indent="0">
              <a:buNone/>
              <a:defRPr sz="10499"/>
            </a:lvl8pPr>
            <a:lvl9pPr marL="19199840" indent="0">
              <a:buNone/>
              <a:defRPr sz="104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1" y="10799922"/>
            <a:ext cx="16255296" cy="20008190"/>
          </a:xfrm>
        </p:spPr>
        <p:txBody>
          <a:bodyPr/>
          <a:lstStyle>
            <a:lvl1pPr marL="0" indent="0">
              <a:buNone/>
              <a:defRPr sz="8399"/>
            </a:lvl1pPr>
            <a:lvl2pPr marL="2399980" indent="0">
              <a:buNone/>
              <a:defRPr sz="7349"/>
            </a:lvl2pPr>
            <a:lvl3pPr marL="4799960" indent="0">
              <a:buNone/>
              <a:defRPr sz="6299"/>
            </a:lvl3pPr>
            <a:lvl4pPr marL="7199940" indent="0">
              <a:buNone/>
              <a:defRPr sz="5249"/>
            </a:lvl4pPr>
            <a:lvl5pPr marL="9599920" indent="0">
              <a:buNone/>
              <a:defRPr sz="5249"/>
            </a:lvl5pPr>
            <a:lvl6pPr marL="11999900" indent="0">
              <a:buNone/>
              <a:defRPr sz="5249"/>
            </a:lvl6pPr>
            <a:lvl7pPr marL="14399880" indent="0">
              <a:buNone/>
              <a:defRPr sz="5249"/>
            </a:lvl7pPr>
            <a:lvl8pPr marL="16799860" indent="0">
              <a:buNone/>
              <a:defRPr sz="5249"/>
            </a:lvl8pPr>
            <a:lvl9pPr marL="19199840" indent="0">
              <a:buNone/>
              <a:defRPr sz="52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22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4997" y="1916661"/>
            <a:ext cx="43469957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4997" y="9583264"/>
            <a:ext cx="43469957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4996" y="33366432"/>
            <a:ext cx="11339989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2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4984" y="33366432"/>
            <a:ext cx="17009983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2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4965" y="33366432"/>
            <a:ext cx="11339989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2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6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799960" rtl="0" eaLnBrk="1" latinLnBrk="0" hangingPunct="1">
        <a:lnSpc>
          <a:spcPct val="90000"/>
        </a:lnSpc>
        <a:spcBef>
          <a:spcPct val="0"/>
        </a:spcBef>
        <a:buNone/>
        <a:defRPr sz="230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99990" indent="-1199990" algn="l" defTabSz="4799960" rtl="0" eaLnBrk="1" latinLnBrk="0" hangingPunct="1">
        <a:lnSpc>
          <a:spcPct val="90000"/>
        </a:lnSpc>
        <a:spcBef>
          <a:spcPts val="5249"/>
        </a:spcBef>
        <a:buFont typeface="Arial" panose="020B0604020202020204" pitchFamily="34" charset="0"/>
        <a:buChar char="•"/>
        <a:defRPr sz="14698" kern="1200">
          <a:solidFill>
            <a:schemeClr val="tx1"/>
          </a:solidFill>
          <a:latin typeface="+mn-lt"/>
          <a:ea typeface="+mn-ea"/>
          <a:cs typeface="+mn-cs"/>
        </a:defRPr>
      </a:lvl1pPr>
      <a:lvl2pPr marL="3599970" indent="-1199990" algn="l" defTabSz="479996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12598" kern="1200">
          <a:solidFill>
            <a:schemeClr val="tx1"/>
          </a:solidFill>
          <a:latin typeface="+mn-lt"/>
          <a:ea typeface="+mn-ea"/>
          <a:cs typeface="+mn-cs"/>
        </a:defRPr>
      </a:lvl2pPr>
      <a:lvl3pPr marL="5999950" indent="-1199990" algn="l" defTabSz="479996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10499" kern="1200">
          <a:solidFill>
            <a:schemeClr val="tx1"/>
          </a:solidFill>
          <a:latin typeface="+mn-lt"/>
          <a:ea typeface="+mn-ea"/>
          <a:cs typeface="+mn-cs"/>
        </a:defRPr>
      </a:lvl3pPr>
      <a:lvl4pPr marL="8399930" indent="-1199990" algn="l" defTabSz="479996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4pPr>
      <a:lvl5pPr marL="10799910" indent="-1199990" algn="l" defTabSz="479996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5pPr>
      <a:lvl6pPr marL="13199890" indent="-1199990" algn="l" defTabSz="479996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6pPr>
      <a:lvl7pPr marL="15599870" indent="-1199990" algn="l" defTabSz="479996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7pPr>
      <a:lvl8pPr marL="17999850" indent="-1199990" algn="l" defTabSz="479996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8pPr>
      <a:lvl9pPr marL="20399830" indent="-1199990" algn="l" defTabSz="479996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799960" rtl="0" eaLnBrk="1" latinLnBrk="0" hangingPunct="1">
        <a:defRPr sz="9449" kern="1200">
          <a:solidFill>
            <a:schemeClr val="tx1"/>
          </a:solidFill>
          <a:latin typeface="+mn-lt"/>
          <a:ea typeface="+mn-ea"/>
          <a:cs typeface="+mn-cs"/>
        </a:defRPr>
      </a:lvl1pPr>
      <a:lvl2pPr marL="2399980" algn="l" defTabSz="4799960" rtl="0" eaLnBrk="1" latinLnBrk="0" hangingPunct="1">
        <a:defRPr sz="9449" kern="1200">
          <a:solidFill>
            <a:schemeClr val="tx1"/>
          </a:solidFill>
          <a:latin typeface="+mn-lt"/>
          <a:ea typeface="+mn-ea"/>
          <a:cs typeface="+mn-cs"/>
        </a:defRPr>
      </a:lvl2pPr>
      <a:lvl3pPr marL="4799960" algn="l" defTabSz="4799960" rtl="0" eaLnBrk="1" latinLnBrk="0" hangingPunct="1">
        <a:defRPr sz="9449" kern="1200">
          <a:solidFill>
            <a:schemeClr val="tx1"/>
          </a:solidFill>
          <a:latin typeface="+mn-lt"/>
          <a:ea typeface="+mn-ea"/>
          <a:cs typeface="+mn-cs"/>
        </a:defRPr>
      </a:lvl3pPr>
      <a:lvl4pPr marL="7199940" algn="l" defTabSz="4799960" rtl="0" eaLnBrk="1" latinLnBrk="0" hangingPunct="1">
        <a:defRPr sz="9449" kern="1200">
          <a:solidFill>
            <a:schemeClr val="tx1"/>
          </a:solidFill>
          <a:latin typeface="+mn-lt"/>
          <a:ea typeface="+mn-ea"/>
          <a:cs typeface="+mn-cs"/>
        </a:defRPr>
      </a:lvl4pPr>
      <a:lvl5pPr marL="9599920" algn="l" defTabSz="4799960" rtl="0" eaLnBrk="1" latinLnBrk="0" hangingPunct="1">
        <a:defRPr sz="9449" kern="1200">
          <a:solidFill>
            <a:schemeClr val="tx1"/>
          </a:solidFill>
          <a:latin typeface="+mn-lt"/>
          <a:ea typeface="+mn-ea"/>
          <a:cs typeface="+mn-cs"/>
        </a:defRPr>
      </a:lvl5pPr>
      <a:lvl6pPr marL="11999900" algn="l" defTabSz="4799960" rtl="0" eaLnBrk="1" latinLnBrk="0" hangingPunct="1">
        <a:defRPr sz="9449" kern="1200">
          <a:solidFill>
            <a:schemeClr val="tx1"/>
          </a:solidFill>
          <a:latin typeface="+mn-lt"/>
          <a:ea typeface="+mn-ea"/>
          <a:cs typeface="+mn-cs"/>
        </a:defRPr>
      </a:lvl6pPr>
      <a:lvl7pPr marL="14399880" algn="l" defTabSz="4799960" rtl="0" eaLnBrk="1" latinLnBrk="0" hangingPunct="1">
        <a:defRPr sz="9449" kern="1200">
          <a:solidFill>
            <a:schemeClr val="tx1"/>
          </a:solidFill>
          <a:latin typeface="+mn-lt"/>
          <a:ea typeface="+mn-ea"/>
          <a:cs typeface="+mn-cs"/>
        </a:defRPr>
      </a:lvl7pPr>
      <a:lvl8pPr marL="16799860" algn="l" defTabSz="4799960" rtl="0" eaLnBrk="1" latinLnBrk="0" hangingPunct="1">
        <a:defRPr sz="9449" kern="1200">
          <a:solidFill>
            <a:schemeClr val="tx1"/>
          </a:solidFill>
          <a:latin typeface="+mn-lt"/>
          <a:ea typeface="+mn-ea"/>
          <a:cs typeface="+mn-cs"/>
        </a:defRPr>
      </a:lvl8pPr>
      <a:lvl9pPr marL="19199840" algn="l" defTabSz="4799960" rtl="0" eaLnBrk="1" latinLnBrk="0" hangingPunct="1">
        <a:defRPr sz="94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155">
            <a:extLst>
              <a:ext uri="{FF2B5EF4-FFF2-40B4-BE49-F238E27FC236}">
                <a16:creationId xmlns:a16="http://schemas.microsoft.com/office/drawing/2014/main" id="{A11A4635-C05F-135B-ADD6-9C2D296C2FD1}"/>
              </a:ext>
            </a:extLst>
          </p:cNvPr>
          <p:cNvSpPr txBox="1"/>
          <p:nvPr/>
        </p:nvSpPr>
        <p:spPr>
          <a:xfrm>
            <a:off x="562238" y="-391160"/>
            <a:ext cx="94448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b="1" dirty="0"/>
              <a:t>a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5E0C40D-425A-FEEF-A700-9B8BD2F60D50}"/>
              </a:ext>
            </a:extLst>
          </p:cNvPr>
          <p:cNvSpPr txBox="1"/>
          <p:nvPr/>
        </p:nvSpPr>
        <p:spPr>
          <a:xfrm>
            <a:off x="28789337" y="-391160"/>
            <a:ext cx="10102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b="1" dirty="0"/>
              <a:t>b</a:t>
            </a:r>
          </a:p>
        </p:txBody>
      </p:sp>
      <p:pic>
        <p:nvPicPr>
          <p:cNvPr id="16" name="Picture 15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37E6E425-CF08-29F8-FFEE-D70251675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221" y="522170"/>
            <a:ext cx="26123077" cy="23896418"/>
          </a:xfrm>
          <a:prstGeom prst="rect">
            <a:avLst/>
          </a:prstGeom>
        </p:spPr>
      </p:pic>
      <p:pic>
        <p:nvPicPr>
          <p:cNvPr id="30" name="Picture 29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75C368F5-2BF7-0C1A-2764-A49D6E4CC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9551" y="1395420"/>
            <a:ext cx="20600398" cy="8011266"/>
          </a:xfrm>
          <a:prstGeom prst="rect">
            <a:avLst/>
          </a:prstGeom>
        </p:spPr>
      </p:pic>
      <p:pic>
        <p:nvPicPr>
          <p:cNvPr id="34" name="Picture 33" descr="Chart, line chart&#10;&#10;Description automatically generated">
            <a:extLst>
              <a:ext uri="{FF2B5EF4-FFF2-40B4-BE49-F238E27FC236}">
                <a16:creationId xmlns:a16="http://schemas.microsoft.com/office/drawing/2014/main" id="{91B0E328-F31C-1B7D-1316-220A43280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9550" y="9272697"/>
            <a:ext cx="20600398" cy="8011266"/>
          </a:xfrm>
          <a:prstGeom prst="rect">
            <a:avLst/>
          </a:prstGeom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412700-97E1-7758-ACE7-354FCE4BDD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740" t="8885" b="85397"/>
          <a:stretch/>
        </p:blipFill>
        <p:spPr>
          <a:xfrm>
            <a:off x="31603488" y="321363"/>
            <a:ext cx="18796460" cy="733533"/>
          </a:xfrm>
          <a:prstGeom prst="rect">
            <a:avLst/>
          </a:prstGeom>
        </p:spPr>
      </p:pic>
      <p:pic>
        <p:nvPicPr>
          <p:cNvPr id="46" name="Picture 45" descr="A picture containing chart&#10;&#10;Description automatically generated">
            <a:extLst>
              <a:ext uri="{FF2B5EF4-FFF2-40B4-BE49-F238E27FC236}">
                <a16:creationId xmlns:a16="http://schemas.microsoft.com/office/drawing/2014/main" id="{8F85EEFA-3345-60DA-D54F-EAC797A9E0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328" y="25337283"/>
            <a:ext cx="24401183" cy="10844970"/>
          </a:xfrm>
          <a:prstGeom prst="rect">
            <a:avLst/>
          </a:prstGeom>
        </p:spPr>
      </p:pic>
      <p:pic>
        <p:nvPicPr>
          <p:cNvPr id="47" name="Picture 46" descr="Chart&#10;&#10;Description automatically generated">
            <a:extLst>
              <a:ext uri="{FF2B5EF4-FFF2-40B4-BE49-F238E27FC236}">
                <a16:creationId xmlns:a16="http://schemas.microsoft.com/office/drawing/2014/main" id="{E422842A-D7B7-0F18-DDB9-D4AA00198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40360" y="25337283"/>
            <a:ext cx="24401183" cy="1084497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4D1587E-18AE-9980-C516-9BAAB086AB56}"/>
              </a:ext>
            </a:extLst>
          </p:cNvPr>
          <p:cNvSpPr txBox="1"/>
          <p:nvPr/>
        </p:nvSpPr>
        <p:spPr>
          <a:xfrm>
            <a:off x="562237" y="24623707"/>
            <a:ext cx="9989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b="1" dirty="0"/>
              <a:t>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F948A1-C577-08DE-9C8F-EADCBF6CA9CE}"/>
              </a:ext>
            </a:extLst>
          </p:cNvPr>
          <p:cNvSpPr txBox="1"/>
          <p:nvPr/>
        </p:nvSpPr>
        <p:spPr>
          <a:xfrm>
            <a:off x="25607519" y="24623707"/>
            <a:ext cx="10102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b="1" dirty="0"/>
              <a:t>d</a:t>
            </a:r>
          </a:p>
        </p:txBody>
      </p:sp>
      <p:pic>
        <p:nvPicPr>
          <p:cNvPr id="51" name="Picture 50" descr="Chart, line chart&#10;&#10;Description automatically generated">
            <a:extLst>
              <a:ext uri="{FF2B5EF4-FFF2-40B4-BE49-F238E27FC236}">
                <a16:creationId xmlns:a16="http://schemas.microsoft.com/office/drawing/2014/main" id="{FCE612DA-A5AC-A710-938A-3DE836958E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99552" y="17131551"/>
            <a:ext cx="20600398" cy="801126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51FAAC84-6621-F20E-59A7-D0243E7D0EE1}"/>
              </a:ext>
            </a:extLst>
          </p:cNvPr>
          <p:cNvSpPr/>
          <p:nvPr/>
        </p:nvSpPr>
        <p:spPr>
          <a:xfrm>
            <a:off x="29433788" y="2336832"/>
            <a:ext cx="1088130" cy="2228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6BEC20-4C7E-D4DF-97D8-3A48B38A7BD4}"/>
              </a:ext>
            </a:extLst>
          </p:cNvPr>
          <p:cNvSpPr txBox="1"/>
          <p:nvPr/>
        </p:nvSpPr>
        <p:spPr>
          <a:xfrm rot="16200000">
            <a:off x="28215279" y="4293683"/>
            <a:ext cx="3395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SPLAM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1F200F-CA98-B1A2-AB3D-9E363F8CD692}"/>
              </a:ext>
            </a:extLst>
          </p:cNvPr>
          <p:cNvSpPr txBox="1"/>
          <p:nvPr/>
        </p:nvSpPr>
        <p:spPr>
          <a:xfrm rot="16200000">
            <a:off x="27017036" y="12372061"/>
            <a:ext cx="5791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SpliceAI-10k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6ED7FA4-D02A-E6E3-949C-AE9EC0B33D37}"/>
              </a:ext>
            </a:extLst>
          </p:cNvPr>
          <p:cNvSpPr txBox="1"/>
          <p:nvPr/>
        </p:nvSpPr>
        <p:spPr>
          <a:xfrm rot="16200000">
            <a:off x="26252562" y="20295787"/>
            <a:ext cx="7320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SpliceAI-10k-Ns</a:t>
            </a:r>
          </a:p>
        </p:txBody>
      </p:sp>
    </p:spTree>
    <p:extLst>
      <p:ext uri="{BB962C8B-B14F-4D97-AF65-F5344CB8AC3E}">
        <p14:creationId xmlns:p14="http://schemas.microsoft.com/office/powerpoint/2010/main" val="2001175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1300</TotalTime>
  <Words>8</Words>
  <Application>Microsoft Macintosh PowerPoint</Application>
  <PresentationFormat>Custom</PresentationFormat>
  <Paragraphs>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Microsoft JhengHei UI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Kuan-Hao Chao</dc:creator>
  <cp:lastModifiedBy>Kuan-Hao Chao</cp:lastModifiedBy>
  <cp:revision>59</cp:revision>
  <dcterms:created xsi:type="dcterms:W3CDTF">2023-05-02T11:57:45Z</dcterms:created>
  <dcterms:modified xsi:type="dcterms:W3CDTF">2023-05-03T14:57:40Z</dcterms:modified>
</cp:coreProperties>
</file>